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3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8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67378-0F0F-4F12-8B17-3092CA642416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8AF31-AAA3-4B40-9801-9F50CF0D3C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70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8AF31-AAA3-4B40-9801-9F50CF0D3C1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3658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66E79-5327-6791-69D3-825F3630A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2FE9057-F71E-8655-5949-6C0A9FAC7D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3431DB8-E234-B5C7-FD95-5A6A7AE166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5CA9072-555B-622B-FFC6-663B1F6308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8AF31-AAA3-4B40-9801-9F50CF0D3C1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8807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ED157-AA54-4053-C625-2E4496DCF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108B643-6BEE-0914-305A-C8FC4DC1C0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AA991582-FCB6-7CE1-4BEE-4B583F5504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BB1B652-35FF-3131-ADDA-412B4B2DA3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8AF31-AAA3-4B40-9801-9F50CF0D3C1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2950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1922F-641E-355B-715A-CB51562F4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CB8747C-638C-E8CB-0AE5-E0ECF55D44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D06706E-EAF8-2032-2BAA-DDBA81C980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DBDB88A-B4B5-22E8-DDB2-6D4A273D8C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8AF31-AAA3-4B40-9801-9F50CF0D3C1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9697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922BD7-BCA7-9FED-04EF-AEC3277A1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B1DB1D-52D7-F71E-55F1-52ABE8588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1480D4-9258-1112-2E69-A5F8F24C1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8C30-5B69-439D-8BB5-8AC284302E17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B91EEC-FCF9-8736-4060-1F4EF76A8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A15CC4-184C-2FA6-A860-3E4505FF8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A6F2-3B78-48AA-8C11-31D49BF3D8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86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A78458-0B25-4974-DCF8-B137094DA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CF8352C-551D-4565-4231-20A6B7730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9ED13D-8D1D-FD63-EA9D-A326BE790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8C30-5B69-439D-8BB5-8AC284302E17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B37EB98-AB2E-DC85-CB03-6CF7B857C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999A9E-7267-66FA-FBD4-E000D74D1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A6F2-3B78-48AA-8C11-31D49BF3D8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5024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2244F2F-0CC0-95F0-72F3-4B53982E20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535935E-C374-EA19-6D85-97C587172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37906F-A403-6AE2-8508-457CFEFE6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8C30-5B69-439D-8BB5-8AC284302E17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B36523-90EF-5760-5121-07A56C20F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FA01DB-DCAB-5D87-1638-43669C515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A6F2-3B78-48AA-8C11-31D49BF3D8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37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DF59F-44F5-EA63-FF1B-9C0BD587D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673BA5-5FCD-8556-7332-41B33FC79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6C03F4-C1BF-4A14-B891-9915D0353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8C30-5B69-439D-8BB5-8AC284302E17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79484D-9B5C-AFCF-D3D6-232BB3320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A95CFB-4847-214E-D1EE-0A0D73BAF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A6F2-3B78-48AA-8C11-31D49BF3D8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905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5D3200-551A-CB97-868E-D85DC525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2156C5A-5C01-A636-63C4-AC631894B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181430-467E-4E70-85A7-730497CAF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8C30-5B69-439D-8BB5-8AC284302E17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EC171A-B4A5-9A6E-6A20-59A009EDD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0B8244-9D76-BEDC-D0B9-18C389A43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A6F2-3B78-48AA-8C11-31D49BF3D8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7356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FA7DEF-4857-E8C3-CC33-BB5A30154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47AB6C-034D-401B-38F1-8AB80C71F9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B828195-56A1-23D8-0E45-F7DD71247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26711D4-A8A8-5043-B112-7F75A6DAF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8C30-5B69-439D-8BB5-8AC284302E17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6A3A5E3-3F11-B744-9367-3C9E3B74E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42CEFC-63AC-DE4D-F611-984CCAB1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A6F2-3B78-48AA-8C11-31D49BF3D8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76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A942FF-BA0A-4B97-F0A7-9D03428EB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0018E34-5A95-B839-BA97-858647B44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4A6CF5B-071A-5F0D-0CC8-2F2D46751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D251903-5BEF-1C4C-69B6-5D32DBB55F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AC64B78-F105-F803-6FD5-881006B381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42AB769-05CC-80E2-DF20-3A6263821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8C30-5B69-439D-8BB5-8AC284302E17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6939BE5-F4B7-CF88-36D2-2A375DFFD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074496C-B23A-5AD6-D3A8-499963D9A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A6F2-3B78-48AA-8C11-31D49BF3D8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6835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2AC0CD-CEE7-1162-55AA-B4E90360C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795059C-9671-D669-F9F8-DBF64A01C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8C30-5B69-439D-8BB5-8AC284302E17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88FC523-22EB-B647-6C92-50E18A3C6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9B354EE-D206-B7A7-B0F3-6853CB3B9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A6F2-3B78-48AA-8C11-31D49BF3D8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440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B9EB941-1FED-9A16-1CD5-B8AA77499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8C30-5B69-439D-8BB5-8AC284302E17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6F0DA77-437F-A4E8-2E88-7B01C608A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360A8F2-4C36-4C48-748D-2349A3F6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A6F2-3B78-48AA-8C11-31D49BF3D8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716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703C9B-4C5D-22C0-20C1-E41231FAA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B44B89-DFDF-B632-3BF1-9DE1B137C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58156F9-DE6A-AC19-1359-FAE2B9670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7293296-A7E1-CB02-837D-AF84BC42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8C30-5B69-439D-8BB5-8AC284302E17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0AFD7B-487C-4A1A-6BA9-0BE879DBD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BF84FF3-788A-8680-DA7B-BE4BC082D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A6F2-3B78-48AA-8C11-31D49BF3D8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7626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F2D545-6501-3936-ADD8-6143FC0D1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6F65415-E824-61E6-1D39-A1FB5680FB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82B78D4-CA5F-8E86-70D5-D99AC9588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1B1BEF7-A1A6-771C-56FB-7983CD17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8C30-5B69-439D-8BB5-8AC284302E17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AC7F46C-CDF5-F39F-995D-98993C77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07CFC2E-AD27-CFCC-8752-F859DF679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EA6F2-3B78-48AA-8C11-31D49BF3D8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153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185786D-A964-B848-5732-A6E7CAD3C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6B62C9B-0720-7429-D261-5A6CA496A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B21EFB-98DB-46C1-660E-1EAA402612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BE8C30-5B69-439D-8BB5-8AC284302E17}" type="datetimeFigureOut">
              <a:rPr lang="pt-BR" smtClean="0"/>
              <a:t>04/09/2025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B1D8F52-CB28-032A-D088-47F50E478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326C3F-DE13-462E-04EC-12FDB26BA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CEA6F2-3B78-48AA-8C11-31D49BF3D8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24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B7A478-50B7-8E45-89BD-E62E8EF73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725" y="4590722"/>
            <a:ext cx="5067300" cy="1228726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TÍTULO DO TRABALHO</a:t>
            </a:r>
            <a:br>
              <a:rPr lang="pt-BR" sz="3600" b="1" dirty="0">
                <a:solidFill>
                  <a:schemeClr val="bg1"/>
                </a:solidFill>
              </a:rPr>
            </a:br>
            <a:br>
              <a:rPr lang="pt-BR" sz="3600" b="1" dirty="0">
                <a:solidFill>
                  <a:schemeClr val="bg1"/>
                </a:solidFill>
              </a:rPr>
            </a:br>
            <a:r>
              <a:rPr lang="pt-BR" sz="3600" b="1" dirty="0">
                <a:solidFill>
                  <a:schemeClr val="bg1"/>
                </a:solidFill>
              </a:rPr>
              <a:t>Nome: Autor(es)</a:t>
            </a:r>
            <a:br>
              <a:rPr lang="pt-BR" sz="3600" b="1" dirty="0">
                <a:solidFill>
                  <a:schemeClr val="bg1"/>
                </a:solidFill>
              </a:rPr>
            </a:br>
            <a:br>
              <a:rPr lang="pt-BR" sz="3600" b="1" dirty="0">
                <a:solidFill>
                  <a:schemeClr val="bg1"/>
                </a:solidFill>
              </a:rPr>
            </a:br>
            <a:r>
              <a:rPr lang="pt-BR" sz="3600" b="1" dirty="0">
                <a:solidFill>
                  <a:schemeClr val="bg1"/>
                </a:solidFill>
              </a:rPr>
              <a:t>Localidade</a:t>
            </a:r>
          </a:p>
        </p:txBody>
      </p:sp>
    </p:spTree>
    <p:extLst>
      <p:ext uri="{BB962C8B-B14F-4D97-AF65-F5344CB8AC3E}">
        <p14:creationId xmlns:p14="http://schemas.microsoft.com/office/powerpoint/2010/main" val="3445303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2FF6F12-FCBF-59CE-45DB-A6A392355D1E}"/>
              </a:ext>
            </a:extLst>
          </p:cNvPr>
          <p:cNvSpPr txBox="1"/>
          <p:nvPr/>
        </p:nvSpPr>
        <p:spPr>
          <a:xfrm>
            <a:off x="533399" y="6202144"/>
            <a:ext cx="409862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200" dirty="0">
                <a:solidFill>
                  <a:srgbClr val="FFFF00"/>
                </a:solidFill>
              </a:rPr>
              <a:t>Título do trabalho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3655086-AEDE-0F87-0673-7243B1CE9599}"/>
              </a:ext>
            </a:extLst>
          </p:cNvPr>
          <p:cNvSpPr txBox="1"/>
          <p:nvPr/>
        </p:nvSpPr>
        <p:spPr>
          <a:xfrm>
            <a:off x="7844215" y="6371420"/>
            <a:ext cx="365246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600" b="1" dirty="0">
                <a:solidFill>
                  <a:srgbClr val="FFFF00"/>
                </a:solidFill>
              </a:rPr>
              <a:t>Nome| Instituição / Localidade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526FC37-06CD-9DCD-7324-84E13F1D1B9E}"/>
              </a:ext>
            </a:extLst>
          </p:cNvPr>
          <p:cNvSpPr txBox="1"/>
          <p:nvPr/>
        </p:nvSpPr>
        <p:spPr>
          <a:xfrm>
            <a:off x="2023782" y="1685623"/>
            <a:ext cx="8144436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Orientações para preparação dos slides: </a:t>
            </a:r>
            <a:r>
              <a:rPr lang="pt-BR" b="1" dirty="0"/>
              <a:t>tempo de apresentação = 10 minutos</a:t>
            </a:r>
          </a:p>
          <a:p>
            <a:endParaRPr lang="pt-BR" dirty="0"/>
          </a:p>
          <a:p>
            <a:r>
              <a:rPr lang="pt-BR" b="1" dirty="0"/>
              <a:t>ARTIGO CIENTÍFICO</a:t>
            </a:r>
          </a:p>
          <a:p>
            <a:endParaRPr lang="pt-BR" dirty="0"/>
          </a:p>
          <a:p>
            <a:r>
              <a:rPr lang="pt-BR" dirty="0"/>
              <a:t>Capa: Título do Trabalho; Nome completo do autor / </a:t>
            </a:r>
            <a:r>
              <a:rPr lang="pt-BR" dirty="0" err="1"/>
              <a:t>co-autores</a:t>
            </a:r>
            <a:r>
              <a:rPr lang="pt-BR" dirty="0"/>
              <a:t>; Cidade/Estado</a:t>
            </a:r>
          </a:p>
          <a:p>
            <a:r>
              <a:rPr lang="pt-BR" dirty="0"/>
              <a:t>Slides: organização do conteúdo a ser apresentado:</a:t>
            </a:r>
          </a:p>
          <a:p>
            <a:endParaRPr lang="pt-BR" dirty="0"/>
          </a:p>
          <a:p>
            <a:pPr marL="742950" lvl="1" indent="-285750">
              <a:buFont typeface="Courier New"/>
              <a:buChar char="o"/>
            </a:pPr>
            <a:r>
              <a:rPr lang="pt-BR" b="1" dirty="0" err="1"/>
              <a:t>Minibio</a:t>
            </a:r>
            <a:r>
              <a:rPr lang="pt-BR" b="1" dirty="0"/>
              <a:t> do(a) responsável pela apresentação</a:t>
            </a:r>
          </a:p>
          <a:p>
            <a:pPr marL="742950" lvl="1" indent="-285750">
              <a:buFont typeface="Courier New"/>
              <a:buChar char="o"/>
            </a:pPr>
            <a:r>
              <a:rPr lang="pt-BR" dirty="0"/>
              <a:t>Introdução</a:t>
            </a:r>
          </a:p>
          <a:p>
            <a:pPr marL="742950" lvl="1" indent="-285750">
              <a:buFont typeface="Courier New"/>
              <a:buChar char="o"/>
            </a:pPr>
            <a:r>
              <a:rPr lang="pt-BR" dirty="0"/>
              <a:t>Metodologia</a:t>
            </a:r>
          </a:p>
          <a:p>
            <a:pPr marL="742950" lvl="1" indent="-285750">
              <a:buFont typeface="Courier New"/>
              <a:buChar char="o"/>
            </a:pPr>
            <a:r>
              <a:rPr lang="pt-BR" dirty="0"/>
              <a:t>Resultados</a:t>
            </a:r>
          </a:p>
          <a:p>
            <a:pPr marL="742950" lvl="1" indent="-285750">
              <a:buFont typeface="Courier New"/>
              <a:buChar char="o"/>
            </a:pPr>
            <a:r>
              <a:rPr lang="pt-BR" dirty="0"/>
              <a:t>Discussão</a:t>
            </a:r>
          </a:p>
          <a:p>
            <a:pPr marL="742950" lvl="1" indent="-285750">
              <a:buFont typeface="Courier New"/>
              <a:buChar char="o"/>
            </a:pPr>
            <a:r>
              <a:rPr lang="pt-BR" dirty="0"/>
              <a:t>Conclusão</a:t>
            </a:r>
          </a:p>
          <a:p>
            <a:pPr marL="742950" lvl="1" indent="-285750">
              <a:buFont typeface="Courier New"/>
              <a:buChar char="o"/>
            </a:pPr>
            <a:r>
              <a:rPr lang="pt-BR" dirty="0"/>
              <a:t>Referências</a:t>
            </a:r>
          </a:p>
        </p:txBody>
      </p:sp>
    </p:spTree>
    <p:extLst>
      <p:ext uri="{BB962C8B-B14F-4D97-AF65-F5344CB8AC3E}">
        <p14:creationId xmlns:p14="http://schemas.microsoft.com/office/powerpoint/2010/main" val="561630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BC9B5B-A7F5-94BC-90C3-61AD168EF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7A75F2F9-1764-1CF5-EFA0-978E362FAE03}"/>
              </a:ext>
            </a:extLst>
          </p:cNvPr>
          <p:cNvSpPr txBox="1"/>
          <p:nvPr/>
        </p:nvSpPr>
        <p:spPr>
          <a:xfrm>
            <a:off x="1669676" y="1752298"/>
            <a:ext cx="8852647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/>
              <a:t>Orientações para preparação dos slides: </a:t>
            </a:r>
            <a:r>
              <a:rPr lang="pt-BR" b="1" dirty="0"/>
              <a:t>tempo de apresentação = 10 minutos</a:t>
            </a:r>
          </a:p>
          <a:p>
            <a:endParaRPr lang="pt-BR" dirty="0"/>
          </a:p>
          <a:p>
            <a:r>
              <a:rPr lang="pt-BR" b="1" dirty="0"/>
              <a:t>RELATO DE EXPERIÊNCIA</a:t>
            </a:r>
          </a:p>
          <a:p>
            <a:endParaRPr lang="pt-BR" dirty="0"/>
          </a:p>
          <a:p>
            <a:r>
              <a:rPr lang="pt-BR" dirty="0"/>
              <a:t>Capa:  Título do Trabalho; Nome completo do autor / </a:t>
            </a:r>
            <a:r>
              <a:rPr lang="pt-BR" dirty="0" err="1"/>
              <a:t>co-autores</a:t>
            </a:r>
            <a:r>
              <a:rPr lang="pt-BR" dirty="0"/>
              <a:t>; Cidade / Estado</a:t>
            </a:r>
          </a:p>
          <a:p>
            <a:r>
              <a:rPr lang="pt-BR" dirty="0"/>
              <a:t>Slides: organização do conteúdo a ser apresentado:</a:t>
            </a:r>
            <a:br>
              <a:rPr lang="pt-BR" dirty="0"/>
            </a:br>
            <a:endParaRPr lang="pt-BR" dirty="0"/>
          </a:p>
          <a:p>
            <a:pPr marL="742950" lvl="1" indent="-285750">
              <a:buFont typeface="Courier New"/>
              <a:buChar char="o"/>
            </a:pPr>
            <a:r>
              <a:rPr lang="pt-BR" b="1" dirty="0" err="1"/>
              <a:t>Minibio</a:t>
            </a:r>
            <a:r>
              <a:rPr lang="pt-BR" b="1" dirty="0"/>
              <a:t> do(a) responsável pela apresentação</a:t>
            </a:r>
          </a:p>
          <a:p>
            <a:pPr marL="742950" lvl="1" indent="-285750">
              <a:buFont typeface="Courier New"/>
              <a:buChar char="o"/>
            </a:pPr>
            <a:r>
              <a:rPr lang="pt-BR" dirty="0"/>
              <a:t>Introdução</a:t>
            </a:r>
          </a:p>
          <a:p>
            <a:pPr marL="742950" lvl="1" indent="-285750">
              <a:buFont typeface="Courier New"/>
              <a:buChar char="o"/>
            </a:pPr>
            <a:r>
              <a:rPr lang="pt-BR" dirty="0"/>
              <a:t>Descrição da Experiência</a:t>
            </a:r>
          </a:p>
          <a:p>
            <a:pPr marL="742950" lvl="1" indent="-285750">
              <a:buFont typeface="Courier New"/>
              <a:buChar char="o"/>
            </a:pPr>
            <a:r>
              <a:rPr lang="pt-BR" dirty="0"/>
              <a:t>Reflexões</a:t>
            </a:r>
          </a:p>
          <a:p>
            <a:pPr marL="742950" lvl="1" indent="-285750">
              <a:buFont typeface="Courier New"/>
              <a:buChar char="o"/>
            </a:pPr>
            <a:r>
              <a:rPr lang="pt-BR" dirty="0"/>
              <a:t>Aprendizado</a:t>
            </a:r>
          </a:p>
          <a:p>
            <a:pPr marL="742950" lvl="1" indent="-285750">
              <a:buFont typeface="Courier New"/>
              <a:buChar char="o"/>
            </a:pPr>
            <a:r>
              <a:rPr lang="pt-BR" dirty="0"/>
              <a:t>Conclusão</a:t>
            </a:r>
          </a:p>
          <a:p>
            <a:pPr marL="742950" lvl="1" indent="-285750">
              <a:buFont typeface="Courier New"/>
              <a:buChar char="o"/>
            </a:pPr>
            <a:r>
              <a:rPr lang="pt-BR" dirty="0"/>
              <a:t>Referências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6CF6530-2E98-41ED-9916-B676DF05D856}"/>
              </a:ext>
            </a:extLst>
          </p:cNvPr>
          <p:cNvSpPr txBox="1"/>
          <p:nvPr/>
        </p:nvSpPr>
        <p:spPr>
          <a:xfrm>
            <a:off x="533399" y="6202144"/>
            <a:ext cx="409862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200" dirty="0">
                <a:solidFill>
                  <a:srgbClr val="FFFF00"/>
                </a:solidFill>
              </a:rPr>
              <a:t>Título do trabalho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A481B3A-89B0-4946-92B1-AFFEE7F033A7}"/>
              </a:ext>
            </a:extLst>
          </p:cNvPr>
          <p:cNvSpPr txBox="1"/>
          <p:nvPr/>
        </p:nvSpPr>
        <p:spPr>
          <a:xfrm>
            <a:off x="7844215" y="6371420"/>
            <a:ext cx="365246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600" b="1" dirty="0">
                <a:solidFill>
                  <a:srgbClr val="FFFF00"/>
                </a:solidFill>
              </a:rPr>
              <a:t>Nome| Instituição / Localidade</a:t>
            </a:r>
          </a:p>
        </p:txBody>
      </p:sp>
    </p:spTree>
    <p:extLst>
      <p:ext uri="{BB962C8B-B14F-4D97-AF65-F5344CB8AC3E}">
        <p14:creationId xmlns:p14="http://schemas.microsoft.com/office/powerpoint/2010/main" val="598889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800F16-A66C-C618-8602-DA651293C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201AED-8155-7D06-3E68-4F3F4D0CF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7010"/>
            <a:ext cx="10515600" cy="1031850"/>
          </a:xfrm>
        </p:spPr>
        <p:txBody>
          <a:bodyPr/>
          <a:lstStyle/>
          <a:p>
            <a:endParaRPr lang="pt-BR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2176B1-A338-0A8E-8BDE-7A7434A47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1798"/>
            <a:ext cx="10515600" cy="345663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7906167-2A43-4EA7-9AAE-B4C53FF9379E}"/>
              </a:ext>
            </a:extLst>
          </p:cNvPr>
          <p:cNvSpPr txBox="1"/>
          <p:nvPr/>
        </p:nvSpPr>
        <p:spPr>
          <a:xfrm>
            <a:off x="533399" y="6202144"/>
            <a:ext cx="409862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200" dirty="0">
                <a:solidFill>
                  <a:srgbClr val="FFFF00"/>
                </a:solidFill>
              </a:rPr>
              <a:t>Título do trabalho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CE9E9FF-2296-4CAA-99D1-ADE615E4F884}"/>
              </a:ext>
            </a:extLst>
          </p:cNvPr>
          <p:cNvSpPr txBox="1"/>
          <p:nvPr/>
        </p:nvSpPr>
        <p:spPr>
          <a:xfrm>
            <a:off x="7844215" y="6371420"/>
            <a:ext cx="365246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600" b="1" dirty="0">
                <a:solidFill>
                  <a:srgbClr val="FFFF00"/>
                </a:solidFill>
              </a:rPr>
              <a:t>Nome| Instituição / Localidade</a:t>
            </a:r>
          </a:p>
        </p:txBody>
      </p:sp>
    </p:spTree>
    <p:extLst>
      <p:ext uri="{BB962C8B-B14F-4D97-AF65-F5344CB8AC3E}">
        <p14:creationId xmlns:p14="http://schemas.microsoft.com/office/powerpoint/2010/main" val="1940794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B77264-A3EE-4E06-6058-22C2FDAFB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2906F88C-75FC-2FD5-B821-87BC8A30F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6285"/>
            <a:ext cx="10515600" cy="1101616"/>
          </a:xfrm>
        </p:spPr>
        <p:txBody>
          <a:bodyPr/>
          <a:lstStyle/>
          <a:p>
            <a:endParaRPr lang="pt-BR" b="1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3BCF342-9091-7DD8-8762-68AC21A1F3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24099"/>
            <a:ext cx="5181600" cy="35147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BCA12532-89A5-4932-05B5-7FED1BEB2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24099"/>
            <a:ext cx="5181600" cy="3514726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0AC2B95-A16A-45FF-ADF7-486D553008BF}"/>
              </a:ext>
            </a:extLst>
          </p:cNvPr>
          <p:cNvSpPr txBox="1"/>
          <p:nvPr/>
        </p:nvSpPr>
        <p:spPr>
          <a:xfrm>
            <a:off x="533399" y="6202144"/>
            <a:ext cx="409862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200" dirty="0">
                <a:solidFill>
                  <a:srgbClr val="FFFF00"/>
                </a:solidFill>
              </a:rPr>
              <a:t>Título do trabalho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FA43F67-D3DF-4E90-B508-752EDB6907BD}"/>
              </a:ext>
            </a:extLst>
          </p:cNvPr>
          <p:cNvSpPr txBox="1"/>
          <p:nvPr/>
        </p:nvSpPr>
        <p:spPr>
          <a:xfrm>
            <a:off x="7844215" y="6371420"/>
            <a:ext cx="365246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600" b="1" dirty="0">
                <a:solidFill>
                  <a:srgbClr val="FFFF00"/>
                </a:solidFill>
              </a:rPr>
              <a:t>Nome| Instituição / Localidade</a:t>
            </a:r>
          </a:p>
        </p:txBody>
      </p:sp>
    </p:spTree>
    <p:extLst>
      <p:ext uri="{BB962C8B-B14F-4D97-AF65-F5344CB8AC3E}">
        <p14:creationId xmlns:p14="http://schemas.microsoft.com/office/powerpoint/2010/main" val="3758333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1A76D1A8-6F10-5D94-014B-E223CB3EB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3039610"/>
            <a:ext cx="10515600" cy="1031850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15997090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162</Words>
  <Application>Microsoft Office PowerPoint</Application>
  <PresentationFormat>Widescreen</PresentationFormat>
  <Paragraphs>41</Paragraphs>
  <Slides>6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Courier New</vt:lpstr>
      <vt:lpstr>Tema do Office</vt:lpstr>
      <vt:lpstr>TÍTULO DO TRABALHO  Nome: Autor(es)  Localidade</vt:lpstr>
      <vt:lpstr>Apresentação do PowerPoint</vt:lpstr>
      <vt:lpstr>Apresentação do PowerPoint</vt:lpstr>
      <vt:lpstr>Apresentação do PowerPoint</vt:lpstr>
      <vt:lpstr>Apresentação do PowerPoint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  Nome: Autor(es)  Localidade</dc:title>
  <dc:creator>Luciano Davi de Oliveira</dc:creator>
  <cp:lastModifiedBy>Aluno</cp:lastModifiedBy>
  <cp:revision>2</cp:revision>
  <dcterms:created xsi:type="dcterms:W3CDTF">2025-09-04T17:10:27Z</dcterms:created>
  <dcterms:modified xsi:type="dcterms:W3CDTF">2025-09-04T18:07:43Z</dcterms:modified>
</cp:coreProperties>
</file>